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05" r:id="rId6"/>
    <p:sldId id="306" r:id="rId7"/>
    <p:sldId id="298" r:id="rId8"/>
    <p:sldId id="299" r:id="rId9"/>
    <p:sldId id="300" r:id="rId10"/>
    <p:sldId id="301" r:id="rId11"/>
    <p:sldId id="260" r:id="rId12"/>
    <p:sldId id="262" r:id="rId13"/>
    <p:sldId id="261" r:id="rId14"/>
    <p:sldId id="273" r:id="rId15"/>
    <p:sldId id="30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303" r:id="rId27"/>
    <p:sldId id="304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5" r:id="rId49"/>
    <p:sldId id="296" r:id="rId50"/>
    <p:sldId id="297" r:id="rId51"/>
    <p:sldId id="29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936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B174-8FE9-77E9-EBBB-118802EEF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757C7-BECB-97D0-8659-DCC407F81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AC838-C441-0105-90FD-F54C1EDE7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1B772-4BE4-4169-ADF4-BFC2A7D27A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DC9C7-E2E0-25F5-C355-03A45AF0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A55B1-0B3B-B9EC-99A6-52845283C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3CF34-FA30-43D1-8709-570F4C830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568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ABB6-4EC3-76D0-C8AA-9A60276D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3400E-5C7C-7226-7706-A991FAF6B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D3A83-8A00-A121-5724-C18ED8563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1B772-4BE4-4169-ADF4-BFC2A7D27A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7CF64-CFBA-B229-82EA-90CAA8015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81824-9DBD-8EDE-0FE5-FFA2EC643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3CF34-FA30-43D1-8709-570F4C830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0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443BDB-AAE4-3C50-B509-BFF644BF3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559D3C-DCF9-919F-123E-499465EA7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FE686-BC86-BE7E-E2BD-65F8B99B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1B772-4BE4-4169-ADF4-BFC2A7D27A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1B46A-2B99-C859-9A62-F3D813DD1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22FF0-BCF3-9737-94E8-0C1022B5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3CF34-FA30-43D1-8709-570F4C830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23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CCD7B-3658-2899-B5ED-9F2123522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2D9F7-0CAB-7AD5-73A8-8B78BFC77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B4967-003A-63A2-D019-344E7BDB0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1B772-4BE4-4169-ADF4-BFC2A7D27A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9EF6A-2F1B-7DE1-FFFB-82F595D97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32CAD-D312-5814-1E2E-1CC53A5CA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3CF34-FA30-43D1-8709-570F4C830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54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FB7B-6B7B-E862-EAB6-6B962600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E4EA6-44A6-56B7-14C4-269E2ABD1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965E6-79E8-ADC8-7724-C4218CCAA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1B772-4BE4-4169-ADF4-BFC2A7D27A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F11A-E0F2-D86C-8132-DF4F1B50B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821AC-1316-E38E-B572-A5049EC6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3CF34-FA30-43D1-8709-570F4C830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7388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AEBAD-C94B-5B3E-25F4-0C28FECA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75509-372F-E676-D10D-4E0761036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025DB-FF62-C589-D87B-2F717DFF1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07396-8995-7E45-D9CB-8B0D20E5F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1B772-4BE4-4169-ADF4-BFC2A7D27A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C99F7-B633-5561-B4E0-F7F2A12FE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DB6F3-3529-A2C0-0263-D3F0A4A79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3CF34-FA30-43D1-8709-570F4C830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09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5D32-40B5-2AF1-D01B-C498A58B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75240-D706-EF19-36E4-CA8A52B25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4700F-74E5-37B2-4BE7-DE2C5FE0E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13E181-D813-F484-8FB3-F1E59027F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87B05-D8D7-58D7-C4FD-72B12A5BC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AED0C4-F6E0-334F-C24E-1997B7E17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1B772-4BE4-4169-ADF4-BFC2A7D27A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A1DF98-7E56-C8AF-8874-2272EAD12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CBD49-6255-3464-AEF5-3D51C563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3CF34-FA30-43D1-8709-570F4C830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569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A7CF-1F5D-D53A-9028-F13BF903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0E9B3F-68BD-DCEF-7051-522AD196F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1B772-4BE4-4169-ADF4-BFC2A7D27A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988BD-2903-6C34-761C-6839500FF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B7FC9-3BBA-3519-DBAE-345C537F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3CF34-FA30-43D1-8709-570F4C830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168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29FEC6-6C67-1B1B-ED34-D6298D111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1B772-4BE4-4169-ADF4-BFC2A7D27A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606C7-35B5-EA68-3FF3-C673F720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8C604-1FBC-F078-E8A8-52D9F9A95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3CF34-FA30-43D1-8709-570F4C830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213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EEF6E-82AB-2695-42B7-2E8DC26B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31F2-5B41-F1C0-1EE8-3A71FC351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FA619-8A87-772E-E094-3FE1B1553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4C8F4-EDB1-AC6B-0CC7-37AC37BBF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1B772-4BE4-4169-ADF4-BFC2A7D27A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EB9E8-6F7F-B857-4512-6A96DCE90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6A39-5CBA-AA25-07BF-C3A985F3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3CF34-FA30-43D1-8709-570F4C830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447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3EDB2-179B-149D-15B5-99E552C97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3915DB-531B-1216-ADEE-D7A7EACBD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448B3D-3516-58B3-E3FD-350625090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955E7-6D18-3457-828E-D41C5CC9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1B772-4BE4-4169-ADF4-BFC2A7D27A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530E6-C762-A074-F8AA-50B700F2B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1C2D4-6847-F70A-D582-A0BD982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3CF34-FA30-43D1-8709-570F4C830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73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E9FB00-1CF6-E6E3-ED4C-3B03AD5E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AE8F8-5A65-7A06-9E70-3732FF619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9ABB5-39B6-63D8-5438-A69F7B09E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1B772-4BE4-4169-ADF4-BFC2A7D27A52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56F97-0226-A134-2013-C251ECCF4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F69A6-4083-416D-8439-67FF07912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3CF34-FA30-43D1-8709-570F4C830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22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25CD2-D8D1-B395-1EF8-4A973DA9F3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166E9-EFB8-8A1E-21A8-51E8354A2E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B41A0F9-3096-11A0-F528-B9B8B469A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1322" y="3835282"/>
            <a:ext cx="4041970" cy="1428380"/>
          </a:xfrm>
        </p:spPr>
      </p:pic>
    </p:spTree>
    <p:extLst>
      <p:ext uri="{BB962C8B-B14F-4D97-AF65-F5344CB8AC3E}">
        <p14:creationId xmlns:p14="http://schemas.microsoft.com/office/powerpoint/2010/main" val="3416882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2277-3289-E1EE-8854-546D263D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203F5-F502-EB24-91C5-39348D38C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99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B72FBD-E2CE-8260-AA5C-04EBA8AB5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369" y="1301263"/>
            <a:ext cx="6611817" cy="385689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89FAAD-122D-7F3B-34DA-BD83AA658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1" y="1401295"/>
            <a:ext cx="4783014" cy="273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02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3BA1A7-CCBA-85A8-458A-B143E6BB1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352" y="1230925"/>
            <a:ext cx="7408985" cy="3760790"/>
          </a:xfrm>
        </p:spPr>
      </p:pic>
    </p:spTree>
    <p:extLst>
      <p:ext uri="{BB962C8B-B14F-4D97-AF65-F5344CB8AC3E}">
        <p14:creationId xmlns:p14="http://schemas.microsoft.com/office/powerpoint/2010/main" val="13719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BF4BD-5E15-8181-AC19-FE059E58B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ACTIVATION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7D8085-DA89-F068-DF82-AD5EDD23D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6047" y="1675227"/>
            <a:ext cx="809990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57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24A61-A1B1-63A3-9404-7DFA78B4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3A80E-ACF5-5F54-C4EE-AD0964034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5192D"/>
                </a:solidFill>
                <a:effectLst/>
                <a:latin typeface="Studio-Feixen-Sans"/>
              </a:rPr>
              <a:t>In a neural network, activation functions are like the decision-makers. They determine what information should be passed along to the next layer. These functions add a level of complexity, enabling the network to learn from the data and make nuanced decisions.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5495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CBC3A-6DE8-4DF0-25BB-ED366FF5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CA1EC5-CCC1-EDEC-3A44-F5E9603B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538" y="1277815"/>
            <a:ext cx="10726616" cy="5215060"/>
          </a:xfrm>
        </p:spPr>
      </p:pic>
    </p:spTree>
    <p:extLst>
      <p:ext uri="{BB962C8B-B14F-4D97-AF65-F5344CB8AC3E}">
        <p14:creationId xmlns:p14="http://schemas.microsoft.com/office/powerpoint/2010/main" val="3166134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95E065-8292-33E0-411E-E61732644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045" y="1306229"/>
            <a:ext cx="5694740" cy="408638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806B2D-3125-FF6F-2006-15BCAA92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29508"/>
            <a:ext cx="5392616" cy="404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73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D40B-B89B-F0E7-1512-AE167BFA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MULTILAYER NEURAL NETWORK TRAINING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3387D-F10C-39CE-15AB-05EF24B68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646" y="1837348"/>
            <a:ext cx="8381999" cy="42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79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AA37E4-8B4F-81FE-5114-A8698C9EE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538" y="1666277"/>
            <a:ext cx="8768861" cy="3339475"/>
          </a:xfrm>
        </p:spPr>
      </p:pic>
    </p:spTree>
    <p:extLst>
      <p:ext uri="{BB962C8B-B14F-4D97-AF65-F5344CB8AC3E}">
        <p14:creationId xmlns:p14="http://schemas.microsoft.com/office/powerpoint/2010/main" val="3661353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E8659-C4B6-9A09-840D-ABAC63D8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Chain rule- Back Propagation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4AD684-1C8B-9F54-E59D-823C9FCA8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077" y="1690687"/>
            <a:ext cx="9530861" cy="4417035"/>
          </a:xfrm>
        </p:spPr>
      </p:pic>
    </p:spTree>
    <p:extLst>
      <p:ext uri="{BB962C8B-B14F-4D97-AF65-F5344CB8AC3E}">
        <p14:creationId xmlns:p14="http://schemas.microsoft.com/office/powerpoint/2010/main" val="606967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D621-8080-1090-8682-DC03F76AD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92629"/>
          </a:xfrm>
        </p:spPr>
        <p:txBody>
          <a:bodyPr>
            <a:normAutofit fontScale="90000"/>
          </a:bodyPr>
          <a:lstStyle/>
          <a:p>
            <a:r>
              <a:rPr lang="en-IN" dirty="0"/>
              <a:t>What is deep Learning</a:t>
            </a:r>
            <a:br>
              <a:rPr lang="en-IN" dirty="0"/>
            </a:br>
            <a:r>
              <a:rPr lang="en-IN" dirty="0"/>
              <a:t>https://www.w3schools.com/ai/ai_neural_networks.asp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1FCF59-E23E-E4AE-039C-6790F7EE6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215" y="1957754"/>
            <a:ext cx="8921262" cy="4220308"/>
          </a:xfrm>
        </p:spPr>
      </p:pic>
    </p:spTree>
    <p:extLst>
      <p:ext uri="{BB962C8B-B14F-4D97-AF65-F5344CB8AC3E}">
        <p14:creationId xmlns:p14="http://schemas.microsoft.com/office/powerpoint/2010/main" val="2758667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E1C4-B710-482C-B845-443D1483B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782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CEA6A-59D7-499A-9793-268E793FC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8F4F6-D6FA-FE13-909A-51B8465E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9" y="218580"/>
            <a:ext cx="7496908" cy="1891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738C29-E181-1801-E22D-2A41A4C19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9" y="1825626"/>
            <a:ext cx="99939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70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2BE8E-D472-9238-B17B-1C6C840B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84D2A3-B01D-C4BE-DEDA-030ED112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7754"/>
            <a:ext cx="9841523" cy="4056184"/>
          </a:xfrm>
        </p:spPr>
      </p:pic>
    </p:spTree>
    <p:extLst>
      <p:ext uri="{BB962C8B-B14F-4D97-AF65-F5344CB8AC3E}">
        <p14:creationId xmlns:p14="http://schemas.microsoft.com/office/powerpoint/2010/main" val="163718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D7285C-A547-A90D-E41A-B6F27237B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631" y="2465971"/>
            <a:ext cx="3739661" cy="25749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65CD26-DDA8-07B1-4CD7-34940C833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108" y="785447"/>
            <a:ext cx="8081354" cy="538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09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B62FB4-CE9D-7E02-5802-71A0E6700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Dropout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E8C73-14E3-E6B5-F558-41790BD35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591818"/>
            <a:ext cx="6780700" cy="36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35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08F93F-D771-6719-7530-54384EEC1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5"/>
          <a:stretch/>
        </p:blipFill>
        <p:spPr>
          <a:xfrm>
            <a:off x="811818" y="445477"/>
            <a:ext cx="1056836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63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7B61-2932-6978-6CC4-16948D63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394D1-2CE8-527F-14D8-B99FA7679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5192D"/>
                </a:solidFill>
                <a:effectLst/>
                <a:latin typeface="Studio-Feixen-Sans"/>
              </a:rPr>
              <a:t>List of most used hyperparameters:</a:t>
            </a:r>
            <a:endParaRPr lang="en-US" b="0" i="0" dirty="0">
              <a:solidFill>
                <a:srgbClr val="05192D"/>
              </a:solidFill>
              <a:effectLst/>
              <a:latin typeface="Studio-Feixen-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5192D"/>
                </a:solidFill>
                <a:effectLst/>
                <a:latin typeface="Studio-Feixen-Sans"/>
              </a:rPr>
              <a:t>Learning rate:</a:t>
            </a:r>
            <a:r>
              <a:rPr lang="en-US" b="0" i="0" dirty="0">
                <a:solidFill>
                  <a:srgbClr val="05192D"/>
                </a:solidFill>
                <a:effectLst/>
                <a:latin typeface="Studio-Feixen-Sans"/>
              </a:rPr>
              <a:t> step size of each iteration and can be set from 0.1 to 0.0001. In short, it determines the speed at which the model learns.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5192D"/>
                </a:solidFill>
                <a:effectLst/>
                <a:latin typeface="Studio-Feixen-Sans"/>
              </a:rPr>
              <a:t>Batch size:</a:t>
            </a:r>
            <a:r>
              <a:rPr lang="en-US" b="0" i="0" dirty="0">
                <a:solidFill>
                  <a:srgbClr val="05192D"/>
                </a:solidFill>
                <a:effectLst/>
                <a:latin typeface="Studio-Feixen-Sans"/>
              </a:rPr>
              <a:t> number of samples passed through a neural network at a time.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5192D"/>
                </a:solidFill>
                <a:effectLst/>
                <a:latin typeface="Studio-Feixen-Sans"/>
              </a:rPr>
              <a:t>Number of epochs:</a:t>
            </a:r>
            <a:r>
              <a:rPr lang="en-US" b="0" i="0" dirty="0">
                <a:solidFill>
                  <a:srgbClr val="05192D"/>
                </a:solidFill>
                <a:effectLst/>
                <a:latin typeface="Studio-Feixen-Sans"/>
              </a:rPr>
              <a:t> an iteration of how many times the model changes weights. Too many epochs can cause models to overfit and too few can cause models to underfit, so we have to choose a medium number.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6460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3109FF-972D-CEC8-A2B5-288810C00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10308"/>
            <a:ext cx="9888415" cy="6447692"/>
          </a:xfrm>
        </p:spPr>
      </p:pic>
    </p:spTree>
    <p:extLst>
      <p:ext uri="{BB962C8B-B14F-4D97-AF65-F5344CB8AC3E}">
        <p14:creationId xmlns:p14="http://schemas.microsoft.com/office/powerpoint/2010/main" val="3526352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E3FE3-0087-FA2E-893A-3F76D5FD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B61333-C320-558D-E79D-1477BF0B0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23" y="1863969"/>
            <a:ext cx="10515600" cy="4628906"/>
          </a:xfrm>
        </p:spPr>
      </p:pic>
    </p:spTree>
    <p:extLst>
      <p:ext uri="{BB962C8B-B14F-4D97-AF65-F5344CB8AC3E}">
        <p14:creationId xmlns:p14="http://schemas.microsoft.com/office/powerpoint/2010/main" val="2421782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599DE-FEC8-48B7-E858-04C8919D5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257053"/>
            <a:ext cx="10826262" cy="1114548"/>
          </a:xfrm>
        </p:spPr>
        <p:txBody>
          <a:bodyPr>
            <a:normAutofit fontScale="90000"/>
          </a:bodyPr>
          <a:lstStyle/>
          <a:p>
            <a:r>
              <a:rPr lang="en-IN" b="1" i="0" dirty="0">
                <a:solidFill>
                  <a:srgbClr val="05192D"/>
                </a:solidFill>
                <a:effectLst/>
                <a:latin typeface="Studio-Feixen-Sans"/>
              </a:rPr>
              <a:t>Convolutional Neural Networks</a:t>
            </a:r>
            <a:br>
              <a:rPr lang="en-IN" b="1" i="0" dirty="0">
                <a:solidFill>
                  <a:srgbClr val="05192D"/>
                </a:solidFill>
                <a:effectLst/>
                <a:latin typeface="Studio-Feixen-Sans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AB5F5-7C43-9DF8-941A-4324F9EDA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8" y="1582615"/>
            <a:ext cx="10826262" cy="459434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17C84-9D68-6974-645F-E633AA8AE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582615"/>
            <a:ext cx="9993922" cy="430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4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3CCAAB-7F65-C514-2EDF-8B05126D0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157" y="440420"/>
            <a:ext cx="4452374" cy="232622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6A3C58-FAAE-4CEE-9AE5-CB785DDE7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325" y="2766646"/>
            <a:ext cx="6659197" cy="39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58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4BF0DE-0C72-B030-9B9C-BDF122B53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185" y="1606062"/>
            <a:ext cx="8862646" cy="4618892"/>
          </a:xfrm>
        </p:spPr>
      </p:pic>
    </p:spTree>
    <p:extLst>
      <p:ext uri="{BB962C8B-B14F-4D97-AF65-F5344CB8AC3E}">
        <p14:creationId xmlns:p14="http://schemas.microsoft.com/office/powerpoint/2010/main" val="2583771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78DD9-0E57-E2C2-4C72-91338391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 operation in CNN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C0728E-239D-AB46-5FBC-CFDB3E367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266" y="1690688"/>
            <a:ext cx="3946175" cy="20574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57609-3645-BD92-743C-A14AD2161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719" y="1690688"/>
            <a:ext cx="5375404" cy="2057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767572-0C48-EC66-E42F-74BE9D9EB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74" y="4333327"/>
            <a:ext cx="4346180" cy="2255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77C945-7326-AE26-80C8-5DB924F07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769" y="4333327"/>
            <a:ext cx="5884985" cy="222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97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20A21-6BBB-C211-AC36-AE7C69C88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903" y="481772"/>
            <a:ext cx="4517690" cy="19540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5DE501-8C91-EECA-29A8-26B2CAE05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877" y="481772"/>
            <a:ext cx="5210954" cy="1851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6DCF10-9DAF-762B-FE4C-975F2E523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2930769"/>
            <a:ext cx="5486399" cy="2580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94A5AE-3B86-18B8-8C61-65C79328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215" y="2930769"/>
            <a:ext cx="5064370" cy="258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87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CC37A3-24D7-4B8B-56B6-763F5700B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62" y="143318"/>
            <a:ext cx="4700953" cy="43189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B926D5-2EDA-6ED1-062D-2105A0DE5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545" y="468923"/>
            <a:ext cx="5826640" cy="363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90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D90249-9487-F19A-CFCC-0B5C0B390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453" y="328744"/>
            <a:ext cx="7580762" cy="4290147"/>
          </a:xfrm>
        </p:spPr>
      </p:pic>
    </p:spTree>
    <p:extLst>
      <p:ext uri="{BB962C8B-B14F-4D97-AF65-F5344CB8AC3E}">
        <p14:creationId xmlns:p14="http://schemas.microsoft.com/office/powerpoint/2010/main" val="2415182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4F2F7-1BE7-CC56-53EC-77BA8B88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Padding in CNN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0B6F6F-486D-B2CB-ACA3-4337CCEA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177" y="1975271"/>
            <a:ext cx="5256808" cy="212780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FCF5A-661C-9C76-2A44-1AC79DC4B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338" y="1808415"/>
            <a:ext cx="3084661" cy="241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15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8D37C0-063A-5F87-8B9C-FED4E2A99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508" y="1512277"/>
            <a:ext cx="9589477" cy="4478215"/>
          </a:xfrm>
        </p:spPr>
      </p:pic>
    </p:spTree>
    <p:extLst>
      <p:ext uri="{BB962C8B-B14F-4D97-AF65-F5344CB8AC3E}">
        <p14:creationId xmlns:p14="http://schemas.microsoft.com/office/powerpoint/2010/main" val="4174170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AE404-CAFD-3DF6-2FB8-D83AF013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Stride in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33946-2D65-AEB8-987E-46D25BA39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MOVING pixel with help of stride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49070-8C0C-5C36-87CE-BC80D6F46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78" y="2885478"/>
            <a:ext cx="2977321" cy="2495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9AB505-1AE6-20EB-5049-70142D0DB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277" y="2820200"/>
            <a:ext cx="4616012" cy="26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39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66A5A6-7DC5-1C7E-C447-46239C99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77" y="1825625"/>
            <a:ext cx="7737231" cy="404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42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DBD189-F2EA-2225-F5A7-356A1C2A4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412" y="1467866"/>
            <a:ext cx="4854480" cy="366684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4B160D-5879-9E43-02EA-D2A6905E2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327" y="1467866"/>
            <a:ext cx="5122827" cy="366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27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5C43B3-DD20-56E3-DC39-F0E029CB5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694" y="919777"/>
            <a:ext cx="4819814" cy="313640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0F06CA-DD35-009E-3EFF-4E22CB5B8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494" y="919777"/>
            <a:ext cx="4935414" cy="313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2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FCE509-76E0-00BA-4D72-2729DBF47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77815"/>
            <a:ext cx="10515599" cy="5029200"/>
          </a:xfrm>
        </p:spPr>
      </p:pic>
    </p:spTree>
    <p:extLst>
      <p:ext uri="{BB962C8B-B14F-4D97-AF65-F5344CB8AC3E}">
        <p14:creationId xmlns:p14="http://schemas.microsoft.com/office/powerpoint/2010/main" val="2790430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EE5DCA-7C29-2B8F-3D9C-065B73AB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563" y="144619"/>
            <a:ext cx="4959392" cy="29502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140CC-B017-974B-590B-0602DB89B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246" y="3235570"/>
            <a:ext cx="7901354" cy="311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92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5198C-9B63-4F7B-3BE7-C055315E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08" y="410308"/>
            <a:ext cx="11095892" cy="5766655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FULLY CONNECTED LAYER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92CF2-C391-2766-AF35-863713C6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46" y="1266092"/>
            <a:ext cx="9788769" cy="444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69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214E56-C90D-C9FF-FDA7-3CE506BFE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313" y="483470"/>
            <a:ext cx="7632272" cy="25879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9DDD52-52B6-86B8-4B87-6D4A272C5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13" y="3827587"/>
            <a:ext cx="8124641" cy="2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16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D54AB2-0C5E-7241-D23E-74D69CAFD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46" y="949569"/>
            <a:ext cx="96598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528D6-4DC3-EBD3-B80F-5383AA98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CNN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6FF118-18D6-37D5-3742-12E5C7077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622" y="1690688"/>
            <a:ext cx="8866269" cy="23537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72DE48-C09D-78ED-2C7E-9446A8509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622" y="4145350"/>
            <a:ext cx="8866269" cy="24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48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B7B7A7-B50D-B5C1-2034-9F914D7D2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692" y="394298"/>
            <a:ext cx="7798045" cy="29116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175DF6-F6EA-A2B4-F91F-76C8D0FF9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6" y="3805714"/>
            <a:ext cx="8080163" cy="291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550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FA88A5-2453-8F53-B3C1-7F9F51EC8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77" y="621322"/>
            <a:ext cx="10902461" cy="5650523"/>
          </a:xfrm>
        </p:spPr>
      </p:pic>
    </p:spTree>
    <p:extLst>
      <p:ext uri="{BB962C8B-B14F-4D97-AF65-F5344CB8AC3E}">
        <p14:creationId xmlns:p14="http://schemas.microsoft.com/office/powerpoint/2010/main" val="3951073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7A6BD4-4216-C2E0-0EC0-9F17EA420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85" y="504092"/>
            <a:ext cx="10679723" cy="5380893"/>
          </a:xfrm>
        </p:spPr>
      </p:pic>
    </p:spTree>
    <p:extLst>
      <p:ext uri="{BB962C8B-B14F-4D97-AF65-F5344CB8AC3E}">
        <p14:creationId xmlns:p14="http://schemas.microsoft.com/office/powerpoint/2010/main" val="2292172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FBF2C-4A79-9D2B-A852-A66982AE0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Backpropagation in CNN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B8F156-D183-EC14-E665-E364534C6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69" y="1883569"/>
            <a:ext cx="6494585" cy="40483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33A165-369D-99B3-60A7-75E366AA3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339" y="1883569"/>
            <a:ext cx="5076092" cy="40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531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CCD31-17EF-EEBF-77DD-E920DFFD1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56" y="535626"/>
            <a:ext cx="6139898" cy="31879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2CD343-C3C6-4479-6514-860216B73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492" y="3579899"/>
            <a:ext cx="6285093" cy="31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53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1B3A6-E94D-D5E8-0C2A-882D3C99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 Types of Deep </a:t>
            </a:r>
            <a:r>
              <a:rPr lang="en-IN" dirty="0" err="1"/>
              <a:t>Leraning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CCB16-A33E-5F56-A932-687F763C6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ANN – </a:t>
            </a:r>
            <a:r>
              <a:rPr lang="en-IN" dirty="0" err="1"/>
              <a:t>Ariitificial</a:t>
            </a:r>
            <a:r>
              <a:rPr lang="en-IN" dirty="0"/>
              <a:t> neuron</a:t>
            </a:r>
          </a:p>
          <a:p>
            <a:r>
              <a:rPr lang="en-IN" dirty="0"/>
              <a:t>CNN</a:t>
            </a:r>
          </a:p>
          <a:p>
            <a:r>
              <a:rPr lang="en-IN" dirty="0"/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10962456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FBE05-1F25-4482-21CC-01569CD0C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BB7A0-2CC9-B708-AD3E-2BF7531FD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940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44B4-0008-B2DE-C43D-E320B222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Backpropagation in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6B512-6101-7E52-8850-1C183AF26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28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216C-2C8A-89DD-9CB6-E277FD20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4D3A6-C3B4-FAF8-FF79-92406FBD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582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B8F7E-138D-8153-D1D2-3912E959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7288E-F089-3174-655C-5BB87CE27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815" y="973015"/>
            <a:ext cx="10328031" cy="5697416"/>
          </a:xfrm>
        </p:spPr>
      </p:pic>
    </p:spTree>
    <p:extLst>
      <p:ext uri="{BB962C8B-B14F-4D97-AF65-F5344CB8AC3E}">
        <p14:creationId xmlns:p14="http://schemas.microsoft.com/office/powerpoint/2010/main" val="1242435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703B7-B9F7-E420-593D-63AAAD61C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1E2848-E25A-E06E-9673-41FA281EF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85" y="365125"/>
            <a:ext cx="10222523" cy="6127749"/>
          </a:xfrm>
        </p:spPr>
      </p:pic>
    </p:spTree>
    <p:extLst>
      <p:ext uri="{BB962C8B-B14F-4D97-AF65-F5344CB8AC3E}">
        <p14:creationId xmlns:p14="http://schemas.microsoft.com/office/powerpoint/2010/main" val="2692444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DBA1A-2267-506E-1B85-20D957D5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3B0C1-DC9A-2ACB-62A4-6A53233DA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0590"/>
            <a:ext cx="5574323" cy="33295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4688E3-9D3E-3BB2-4DA2-6CF704C88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523" y="2011972"/>
            <a:ext cx="5427785" cy="368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215</Words>
  <Application>Microsoft Office PowerPoint</Application>
  <PresentationFormat>Widescreen</PresentationFormat>
  <Paragraphs>24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Studio-Feixen-Sans</vt:lpstr>
      <vt:lpstr>Office Theme</vt:lpstr>
      <vt:lpstr>PowerPoint Presentation</vt:lpstr>
      <vt:lpstr>What is deep Learning https://www.w3schools.com/ai/ai_neural_networks.asp</vt:lpstr>
      <vt:lpstr>PowerPoint Presentation</vt:lpstr>
      <vt:lpstr>PowerPoint Presentation</vt:lpstr>
      <vt:lpstr>3 Types of Deep Leraning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ACTIVATION FUNCTION</vt:lpstr>
      <vt:lpstr>PowerPoint Presentation</vt:lpstr>
      <vt:lpstr>PowerPoint Presentation</vt:lpstr>
      <vt:lpstr>PowerPoint Presentation</vt:lpstr>
      <vt:lpstr>MULTILAYER NEURAL NETWORK TRAINING</vt:lpstr>
      <vt:lpstr>PowerPoint Presentation</vt:lpstr>
      <vt:lpstr>Chain rule- Back Propagation</vt:lpstr>
      <vt:lpstr>PowerPoint Presentation</vt:lpstr>
      <vt:lpstr>PowerPoint Presentation</vt:lpstr>
      <vt:lpstr>PowerPoint Presentation</vt:lpstr>
      <vt:lpstr>Dropout Layers</vt:lpstr>
      <vt:lpstr>PowerPoint Presentation</vt:lpstr>
      <vt:lpstr>PowerPoint Presentation</vt:lpstr>
      <vt:lpstr>PowerPoint Presentation</vt:lpstr>
      <vt:lpstr>PowerPoint Presentation</vt:lpstr>
      <vt:lpstr>Convolutional Neural Networks </vt:lpstr>
      <vt:lpstr>PowerPoint Presentation</vt:lpstr>
      <vt:lpstr>Convolution operation in CNN</vt:lpstr>
      <vt:lpstr>PowerPoint Presentation</vt:lpstr>
      <vt:lpstr>PowerPoint Presentation</vt:lpstr>
      <vt:lpstr>PowerPoint Presentation</vt:lpstr>
      <vt:lpstr>Padding in CNN</vt:lpstr>
      <vt:lpstr>PowerPoint Presentation</vt:lpstr>
      <vt:lpstr>Stride in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CNN ARCHITECTURE</vt:lpstr>
      <vt:lpstr>PowerPoint Presentation</vt:lpstr>
      <vt:lpstr>PowerPoint Presentation</vt:lpstr>
      <vt:lpstr>PowerPoint Presentation</vt:lpstr>
      <vt:lpstr>Backpropagation in CNN</vt:lpstr>
      <vt:lpstr>PowerPoint Presentation</vt:lpstr>
      <vt:lpstr>PowerPoint Presentation</vt:lpstr>
      <vt:lpstr>Backpropagation in 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Swetha Swetha</dc:creator>
  <cp:lastModifiedBy>Swetha swetha</cp:lastModifiedBy>
  <cp:revision>6</cp:revision>
  <dcterms:created xsi:type="dcterms:W3CDTF">2024-03-14T11:52:16Z</dcterms:created>
  <dcterms:modified xsi:type="dcterms:W3CDTF">2024-03-23T14:27:21Z</dcterms:modified>
</cp:coreProperties>
</file>